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5" r:id="rId3"/>
    <p:sldId id="308" r:id="rId4"/>
    <p:sldId id="299" r:id="rId5"/>
    <p:sldId id="309" r:id="rId6"/>
    <p:sldId id="310" r:id="rId7"/>
    <p:sldId id="311" r:id="rId8"/>
    <p:sldId id="301" r:id="rId9"/>
    <p:sldId id="300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822" autoAdjust="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4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0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9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2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1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4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3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3B6C-7AC0-4580-8C7B-7B4C89B85E15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7EB0-833C-4795-9FFC-1D0576F73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4.wav"/><Relationship Id="rId7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5.jpe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71081-7AC2-61AB-BA31-7302FEE9C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416_5464">
            <a:extLst>
              <a:ext uri="{FF2B5EF4-FFF2-40B4-BE49-F238E27FC236}">
                <a16:creationId xmlns:a16="http://schemas.microsoft.com/office/drawing/2014/main" id="{01430FDB-8163-D257-1D31-C39040CD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0017"/>
          <a:stretch/>
        </p:blipFill>
        <p:spPr bwMode="auto">
          <a:xfrm>
            <a:off x="20" y="96975"/>
            <a:ext cx="12191980" cy="685671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446EE8-EA45-9F3B-B138-1DD1D73F99C5}"/>
              </a:ext>
            </a:extLst>
          </p:cNvPr>
          <p:cNvSpPr txBox="1"/>
          <p:nvPr/>
        </p:nvSpPr>
        <p:spPr>
          <a:xfrm>
            <a:off x="2580776" y="737951"/>
            <a:ext cx="8413201" cy="175432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học: Làm quen với toán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Số 5 (tiết 1)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69F852E-5A60-ECB9-7CBD-CE2281647353}"/>
              </a:ext>
            </a:extLst>
          </p:cNvPr>
          <p:cNvSpPr/>
          <p:nvPr/>
        </p:nvSpPr>
        <p:spPr>
          <a:xfrm>
            <a:off x="2097158" y="2716415"/>
            <a:ext cx="8706678" cy="2561264"/>
          </a:xfrm>
          <a:prstGeom prst="hexagon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Hoàng Thị Bích Nhu</a:t>
            </a:r>
          </a:p>
          <a:p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ghép 3 tuổi - Trung tâm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688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7620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857143" imgH="16190476" progId="">
                  <p:embed/>
                </p:oleObj>
              </mc:Choice>
              <mc:Fallback>
                <p:oleObj name="Image" r:id="rId2" imgW="22857143" imgH="1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06400" y="533400"/>
            <a:ext cx="11379200" cy="571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248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Chúc các cô mạnh  khỏe, hạnh phúc</a:t>
            </a:r>
          </a:p>
          <a:p>
            <a:pPr algn="ctr"/>
            <a:r>
              <a:rPr lang="en-US" sz="88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Chúc các bé chăm ngoan, học giỏi</a:t>
            </a:r>
          </a:p>
          <a:p>
            <a:pPr algn="ctr"/>
            <a:r>
              <a:rPr lang="en-US" sz="88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Xin chào và hẹn gặp lại !</a:t>
            </a:r>
          </a:p>
          <a:p>
            <a:pPr algn="ctr"/>
            <a:endParaRPr lang="en-US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latin typeface=".VnAvantH"/>
            </a:endParaRP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1724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ố 2"/>
          <p:cNvSpPr txBox="1">
            <a:spLocks noChangeArrowheads="1"/>
          </p:cNvSpPr>
          <p:nvPr/>
        </p:nvSpPr>
        <p:spPr bwMode="auto">
          <a:xfrm>
            <a:off x="460140" y="4024951"/>
            <a:ext cx="162351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500" b="1">
                <a:solidFill>
                  <a:srgbClr val="FF0000"/>
                </a:solidFill>
              </a:rPr>
              <a:t>2</a:t>
            </a:r>
            <a:endParaRPr lang="vi-VN" sz="17500" b="1">
              <a:solidFill>
                <a:srgbClr val="FF0000"/>
              </a:solidFill>
            </a:endParaRPr>
          </a:p>
        </p:txBody>
      </p:sp>
      <p:pic>
        <p:nvPicPr>
          <p:cNvPr id="2050" name="gà 1" descr="Tuyển chọn 20+ hình ảnh con gà con hoạt ...">
            <a:extLst>
              <a:ext uri="{FF2B5EF4-FFF2-40B4-BE49-F238E27FC236}">
                <a16:creationId xmlns:a16="http://schemas.microsoft.com/office/drawing/2014/main" id="{0BDB1DAD-625D-6BBB-FAC2-42BE1BF56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9" b="89789" l="9551" r="91573">
                        <a14:foregroundMark x1="91573" y1="82394" x2="91573" y2="8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" t="5398" r="1675" b="6051"/>
          <a:stretch/>
        </p:blipFill>
        <p:spPr bwMode="auto">
          <a:xfrm>
            <a:off x="110504" y="856107"/>
            <a:ext cx="2322786" cy="29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à 2" descr="Tuyển chọn 20+ hình ảnh con gà con hoạt ...">
            <a:extLst>
              <a:ext uri="{FF2B5EF4-FFF2-40B4-BE49-F238E27FC236}">
                <a16:creationId xmlns:a16="http://schemas.microsoft.com/office/drawing/2014/main" id="{F759F84F-AF74-D5FC-62D0-B67FDA13E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9" b="89789" l="9551" r="91573">
                        <a14:foregroundMark x1="91573" y1="82394" x2="91573" y2="8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" t="5398" r="1675" b="6051"/>
          <a:stretch/>
        </p:blipFill>
        <p:spPr bwMode="auto">
          <a:xfrm>
            <a:off x="2465837" y="856107"/>
            <a:ext cx="2322786" cy="29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à 3" descr="Tuyển chọn 20+ hình ảnh con gà con hoạt ...">
            <a:extLst>
              <a:ext uri="{FF2B5EF4-FFF2-40B4-BE49-F238E27FC236}">
                <a16:creationId xmlns:a16="http://schemas.microsoft.com/office/drawing/2014/main" id="{E3081616-F809-9EC0-AB35-9E8516496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9" b="89789" l="9551" r="91573">
                        <a14:foregroundMark x1="91573" y1="82394" x2="91573" y2="8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" t="5398" r="1675" b="6051"/>
          <a:stretch/>
        </p:blipFill>
        <p:spPr bwMode="auto">
          <a:xfrm>
            <a:off x="5002279" y="746234"/>
            <a:ext cx="2322786" cy="29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à 4" descr="Tuyển chọn 20+ hình ảnh con gà con hoạt ...">
            <a:extLst>
              <a:ext uri="{FF2B5EF4-FFF2-40B4-BE49-F238E27FC236}">
                <a16:creationId xmlns:a16="http://schemas.microsoft.com/office/drawing/2014/main" id="{F3161F57-FEC2-1BC3-0BF7-6221DDF34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9" b="89789" l="9551" r="91573">
                        <a14:foregroundMark x1="91573" y1="82394" x2="91573" y2="8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" t="5398" r="1675" b="6051"/>
          <a:stretch/>
        </p:blipFill>
        <p:spPr bwMode="auto">
          <a:xfrm>
            <a:off x="7325065" y="792937"/>
            <a:ext cx="2322786" cy="29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ố 1">
            <a:extLst>
              <a:ext uri="{FF2B5EF4-FFF2-40B4-BE49-F238E27FC236}">
                <a16:creationId xmlns:a16="http://schemas.microsoft.com/office/drawing/2014/main" id="{E0A3D714-7742-CEE1-5AC8-EFE7B59B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026" y="3945438"/>
            <a:ext cx="162351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500" b="1">
                <a:solidFill>
                  <a:srgbClr val="FF0000"/>
                </a:solidFill>
              </a:rPr>
              <a:t>1</a:t>
            </a:r>
            <a:endParaRPr lang="vi-VN" sz="17500" b="1">
              <a:solidFill>
                <a:srgbClr val="FF0000"/>
              </a:solidFill>
            </a:endParaRPr>
          </a:p>
        </p:txBody>
      </p:sp>
      <p:sp>
        <p:nvSpPr>
          <p:cNvPr id="3" name="Số 4">
            <a:extLst>
              <a:ext uri="{FF2B5EF4-FFF2-40B4-BE49-F238E27FC236}">
                <a16:creationId xmlns:a16="http://schemas.microsoft.com/office/drawing/2014/main" id="{BF6BFF4C-B5D2-D002-A09B-C3837050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243" y="3984798"/>
            <a:ext cx="162351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500" b="1">
                <a:solidFill>
                  <a:srgbClr val="FF0000"/>
                </a:solidFill>
              </a:rPr>
              <a:t>4</a:t>
            </a:r>
            <a:endParaRPr lang="vi-VN" sz="17500" b="1">
              <a:solidFill>
                <a:srgbClr val="FF0000"/>
              </a:solidFill>
            </a:endParaRPr>
          </a:p>
        </p:txBody>
      </p:sp>
      <p:sp>
        <p:nvSpPr>
          <p:cNvPr id="4" name="Số 3">
            <a:extLst>
              <a:ext uri="{FF2B5EF4-FFF2-40B4-BE49-F238E27FC236}">
                <a16:creationId xmlns:a16="http://schemas.microsoft.com/office/drawing/2014/main" id="{A05E1822-C08E-C0E5-971A-2A1F909AA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129" y="4072622"/>
            <a:ext cx="162351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500" b="1">
                <a:solidFill>
                  <a:srgbClr val="FF0000"/>
                </a:solidFill>
              </a:rPr>
              <a:t>3</a:t>
            </a:r>
            <a:endParaRPr lang="vi-VN" sz="175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41602 -0.446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E602E-AEB6-775D-3AC7-54EAD65F7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ố 3">
            <a:extLst>
              <a:ext uri="{FF2B5EF4-FFF2-40B4-BE49-F238E27FC236}">
                <a16:creationId xmlns:a16="http://schemas.microsoft.com/office/drawing/2014/main" id="{E546956E-1EF2-A1AD-1F8D-549C950C9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40" y="4024951"/>
            <a:ext cx="162351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500" b="1">
                <a:solidFill>
                  <a:srgbClr val="00B050"/>
                </a:solidFill>
              </a:rPr>
              <a:t>3</a:t>
            </a:r>
            <a:endParaRPr lang="vi-VN" sz="17500" b="1">
              <a:solidFill>
                <a:srgbClr val="00B050"/>
              </a:solidFill>
            </a:endParaRPr>
          </a:p>
        </p:txBody>
      </p:sp>
      <p:sp>
        <p:nvSpPr>
          <p:cNvPr id="2" name="Số 2">
            <a:extLst>
              <a:ext uri="{FF2B5EF4-FFF2-40B4-BE49-F238E27FC236}">
                <a16:creationId xmlns:a16="http://schemas.microsoft.com/office/drawing/2014/main" id="{048E4F2B-376C-6A64-1F74-44AA1597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026" y="3945438"/>
            <a:ext cx="162351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500" b="1">
                <a:solidFill>
                  <a:srgbClr val="00B050"/>
                </a:solidFill>
              </a:rPr>
              <a:t>2</a:t>
            </a:r>
            <a:endParaRPr lang="vi-VN" sz="17500" b="1">
              <a:solidFill>
                <a:srgbClr val="00B050"/>
              </a:solidFill>
            </a:endParaRPr>
          </a:p>
        </p:txBody>
      </p:sp>
      <p:sp>
        <p:nvSpPr>
          <p:cNvPr id="3" name="Số 1">
            <a:extLst>
              <a:ext uri="{FF2B5EF4-FFF2-40B4-BE49-F238E27FC236}">
                <a16:creationId xmlns:a16="http://schemas.microsoft.com/office/drawing/2014/main" id="{6A184E12-5F40-8D3F-F4C6-CDDAE9BC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243" y="3984798"/>
            <a:ext cx="162351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500" b="1">
                <a:solidFill>
                  <a:srgbClr val="00B050"/>
                </a:solidFill>
              </a:rPr>
              <a:t>1</a:t>
            </a:r>
            <a:endParaRPr lang="vi-VN" sz="17500" b="1">
              <a:solidFill>
                <a:srgbClr val="00B050"/>
              </a:solidFill>
            </a:endParaRPr>
          </a:p>
        </p:txBody>
      </p:sp>
      <p:sp>
        <p:nvSpPr>
          <p:cNvPr id="4" name="Số 4">
            <a:extLst>
              <a:ext uri="{FF2B5EF4-FFF2-40B4-BE49-F238E27FC236}">
                <a16:creationId xmlns:a16="http://schemas.microsoft.com/office/drawing/2014/main" id="{D90FB651-239A-EB65-36E6-DD74E74CF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129" y="4072622"/>
            <a:ext cx="162351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500" b="1">
                <a:solidFill>
                  <a:srgbClr val="00B050"/>
                </a:solidFill>
              </a:rPr>
              <a:t>4</a:t>
            </a:r>
            <a:endParaRPr lang="vi-VN" sz="17500" b="1">
              <a:solidFill>
                <a:srgbClr val="00B050"/>
              </a:solidFill>
            </a:endParaRPr>
          </a:p>
        </p:txBody>
      </p:sp>
      <p:pic>
        <p:nvPicPr>
          <p:cNvPr id="1026" name="Sóc 1" descr="Sóc Trên Nền Trắng Minh Họa Vector Của ...">
            <a:extLst>
              <a:ext uri="{FF2B5EF4-FFF2-40B4-BE49-F238E27FC236}">
                <a16:creationId xmlns:a16="http://schemas.microsoft.com/office/drawing/2014/main" id="{46A35A56-8C69-378B-360F-B5F7F047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2000" l="7111" r="96889">
                        <a14:foregroundMark x1="63111" y1="9333" x2="90222" y2="10667"/>
                        <a14:foregroundMark x1="90222" y1="10667" x2="96889" y2="33778"/>
                        <a14:foregroundMark x1="96889" y1="33778" x2="91556" y2="31556"/>
                        <a14:foregroundMark x1="28889" y1="85333" x2="35111" y2="90667"/>
                        <a14:foregroundMark x1="38222" y1="90667" x2="56444" y2="92444"/>
                        <a14:foregroundMark x1="7111" y1="33778" x2="12444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" y="1268665"/>
            <a:ext cx="2450398" cy="25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óc 2" descr="Sóc Trên Nền Trắng Minh Họa Vector Của ...">
            <a:extLst>
              <a:ext uri="{FF2B5EF4-FFF2-40B4-BE49-F238E27FC236}">
                <a16:creationId xmlns:a16="http://schemas.microsoft.com/office/drawing/2014/main" id="{2AA248FE-E3E6-D580-2D02-D3F27868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2000" l="7111" r="96889">
                        <a14:foregroundMark x1="63111" y1="9333" x2="90222" y2="10667"/>
                        <a14:foregroundMark x1="90222" y1="10667" x2="96889" y2="33778"/>
                        <a14:foregroundMark x1="96889" y1="33778" x2="91556" y2="31556"/>
                        <a14:foregroundMark x1="28889" y1="85333" x2="35111" y2="90667"/>
                        <a14:foregroundMark x1="38222" y1="90667" x2="56444" y2="92444"/>
                        <a14:foregroundMark x1="7111" y1="33778" x2="12444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44" y="1268665"/>
            <a:ext cx="2450398" cy="25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óc 3" descr="Sóc Trên Nền Trắng Minh Họa Vector Của ...">
            <a:extLst>
              <a:ext uri="{FF2B5EF4-FFF2-40B4-BE49-F238E27FC236}">
                <a16:creationId xmlns:a16="http://schemas.microsoft.com/office/drawing/2014/main" id="{1DC9DC0A-433E-44DB-9FB2-A5136AC3B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2000" l="7111" r="96889">
                        <a14:foregroundMark x1="63111" y1="9333" x2="90222" y2="10667"/>
                        <a14:foregroundMark x1="90222" y1="10667" x2="96889" y2="33778"/>
                        <a14:foregroundMark x1="96889" y1="33778" x2="91556" y2="31556"/>
                        <a14:foregroundMark x1="28889" y1="85333" x2="35111" y2="90667"/>
                        <a14:foregroundMark x1="38222" y1="90667" x2="56444" y2="92444"/>
                        <a14:foregroundMark x1="7111" y1="33778" x2="12444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42" y="1211996"/>
            <a:ext cx="2450398" cy="25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óc 4" descr="Sóc Trên Nền Trắng Minh Họa Vector Của ...">
            <a:extLst>
              <a:ext uri="{FF2B5EF4-FFF2-40B4-BE49-F238E27FC236}">
                <a16:creationId xmlns:a16="http://schemas.microsoft.com/office/drawing/2014/main" id="{18011DB1-33F0-37A7-D8E0-C66F7C7D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2000" l="7111" r="96889">
                        <a14:foregroundMark x1="63111" y1="9333" x2="90222" y2="10667"/>
                        <a14:foregroundMark x1="90222" y1="10667" x2="96889" y2="33778"/>
                        <a14:foregroundMark x1="96889" y1="33778" x2="91556" y2="31556"/>
                        <a14:foregroundMark x1="28889" y1="85333" x2="35111" y2="90667"/>
                        <a14:foregroundMark x1="38222" y1="90667" x2="56444" y2="92444"/>
                        <a14:foregroundMark x1="7111" y1="33778" x2="12444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29" y="1211996"/>
            <a:ext cx="2450398" cy="25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21836 -0.395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ố 5 di chuyển">
            <a:hlinkClick r:id="" action="ppaction://noaction" highlightClick="1"/>
          </p:cNvPr>
          <p:cNvSpPr/>
          <p:nvPr/>
        </p:nvSpPr>
        <p:spPr>
          <a:xfrm>
            <a:off x="38705" y="1"/>
            <a:ext cx="12192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i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79" y="-71942"/>
            <a:ext cx="5412508" cy="3496250"/>
          </a:xfrm>
          <a:prstGeom prst="rect">
            <a:avLst/>
          </a:prstGeom>
        </p:spPr>
      </p:pic>
      <p:pic>
        <p:nvPicPr>
          <p:cNvPr id="10" name="Sư tử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19" y="2046411"/>
            <a:ext cx="5511272" cy="3560047"/>
          </a:xfrm>
          <a:prstGeom prst="rect">
            <a:avLst/>
          </a:prstGeom>
        </p:spPr>
      </p:pic>
      <p:pic>
        <p:nvPicPr>
          <p:cNvPr id="11" name="Lạc đà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254783"/>
            <a:ext cx="5994400" cy="3872127"/>
          </a:xfrm>
          <a:prstGeom prst="rect">
            <a:avLst/>
          </a:prstGeom>
        </p:spPr>
      </p:pic>
      <p:pic>
        <p:nvPicPr>
          <p:cNvPr id="7" name="Số 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127195" y="111016"/>
            <a:ext cx="1388984" cy="151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34427 -3.7037E-7 C 0.49844 -3.7037E-7 0.68854 0.21181 0.68854 0.3838 L 0.68854 0.76782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27" y="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094A5F-2BC9-EF62-983B-316453D2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DEF69A4C-3940-ECBB-BBFB-E7D01A5AC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145732" y="629924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u Khỏe Mạnh PNG ...">
            <a:extLst>
              <a:ext uri="{FF2B5EF4-FFF2-40B4-BE49-F238E27FC236}">
                <a16:creationId xmlns:a16="http://schemas.microsoft.com/office/drawing/2014/main" id="{6ACAD243-9783-D288-EEEC-278CA9852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145732" y="3079270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62DE00E0-9F85-0163-E63C-02579CBDE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2170740" y="684831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CBE307D8-B39C-419E-B353-683F7F110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3956101" y="782324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2CA1D2F0-39F8-5315-833F-5AF9C4EBE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5900488" y="782324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E5977450-49F6-FA38-B567-BB7490048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8010898" y="782324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au Khỏe Mạnh PNG ...">
            <a:extLst>
              <a:ext uri="{FF2B5EF4-FFF2-40B4-BE49-F238E27FC236}">
                <a16:creationId xmlns:a16="http://schemas.microsoft.com/office/drawing/2014/main" id="{F51EAC25-8517-167C-F2D0-A766F39E5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2170740" y="3009696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au Khỏe Mạnh PNG ...">
            <a:extLst>
              <a:ext uri="{FF2B5EF4-FFF2-40B4-BE49-F238E27FC236}">
                <a16:creationId xmlns:a16="http://schemas.microsoft.com/office/drawing/2014/main" id="{3257F34B-046B-4158-B671-907CA3FB3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3956101" y="3009696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au Khỏe Mạnh PNG ...">
            <a:extLst>
              <a:ext uri="{FF2B5EF4-FFF2-40B4-BE49-F238E27FC236}">
                <a16:creationId xmlns:a16="http://schemas.microsoft.com/office/drawing/2014/main" id="{55039190-3E1A-F391-C867-6C74A4AAB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5900488" y="3079270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au Khỏe Mạnh PNG ...">
            <a:extLst>
              <a:ext uri="{FF2B5EF4-FFF2-40B4-BE49-F238E27FC236}">
                <a16:creationId xmlns:a16="http://schemas.microsoft.com/office/drawing/2014/main" id="{1F835827-9F3E-7683-6D47-E1247E924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8113639" y="3201853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A580B6-7FB2-5E8B-56E4-B8E538F7126A}"/>
              </a:ext>
            </a:extLst>
          </p:cNvPr>
          <p:cNvSpPr/>
          <p:nvPr/>
        </p:nvSpPr>
        <p:spPr>
          <a:xfrm>
            <a:off x="13059356" y="2630685"/>
            <a:ext cx="1498316" cy="1142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998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24909 1.85185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E076A-3E8B-15E2-375D-9E6014F16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ố 3">
            <a:extLst>
              <a:ext uri="{FF2B5EF4-FFF2-40B4-BE49-F238E27FC236}">
                <a16:creationId xmlns:a16="http://schemas.microsoft.com/office/drawing/2014/main" id="{F5A5DCC8-D6DA-FE70-D452-99621234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503" y="218495"/>
            <a:ext cx="2912994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200" b="1">
                <a:solidFill>
                  <a:srgbClr val="FF0000"/>
                </a:solidFill>
              </a:rPr>
              <a:t>5</a:t>
            </a:r>
            <a:endParaRPr lang="vi-VN" sz="175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92ADB-6844-134E-4695-73DF906D6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631E0AE4-51C2-F118-E3C1-242F1DF45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145732" y="629924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u Khỏe Mạnh PNG ...">
            <a:extLst>
              <a:ext uri="{FF2B5EF4-FFF2-40B4-BE49-F238E27FC236}">
                <a16:creationId xmlns:a16="http://schemas.microsoft.com/office/drawing/2014/main" id="{332C7ED9-E212-D77B-7ACB-F31241716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172978" y="2931560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D9BDF40D-EAE2-CB2F-EDF7-DB23F2AC7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2170740" y="684831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EFE0C11F-B006-AC1E-E13C-9C259429F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4035614" y="782324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3347562B-4199-C334-5F95-656E19692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5956640" y="706575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Thỏ Nâu PNG , Con Thỏ, Con Thỏ, Lễ Phục Sinh PNG trong suốt và Vector để tải xuống miễn phí">
            <a:extLst>
              <a:ext uri="{FF2B5EF4-FFF2-40B4-BE49-F238E27FC236}">
                <a16:creationId xmlns:a16="http://schemas.microsoft.com/office/drawing/2014/main" id="{68357F46-B8C9-69F4-39EE-F8B5C2C83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24216"/>
          <a:stretch/>
        </p:blipFill>
        <p:spPr bwMode="auto">
          <a:xfrm>
            <a:off x="8010898" y="782324"/>
            <a:ext cx="1498317" cy="2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au Khỏe Mạnh PNG ...">
            <a:extLst>
              <a:ext uri="{FF2B5EF4-FFF2-40B4-BE49-F238E27FC236}">
                <a16:creationId xmlns:a16="http://schemas.microsoft.com/office/drawing/2014/main" id="{8C356E32-ABF2-497F-C1B6-F4BBD0079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2170740" y="3009696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au Khỏe Mạnh PNG ...">
            <a:extLst>
              <a:ext uri="{FF2B5EF4-FFF2-40B4-BE49-F238E27FC236}">
                <a16:creationId xmlns:a16="http://schemas.microsoft.com/office/drawing/2014/main" id="{3F792ABC-FD0F-CC88-4407-D59BD1F69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3956101" y="3009696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au Khỏe Mạnh PNG ...">
            <a:extLst>
              <a:ext uri="{FF2B5EF4-FFF2-40B4-BE49-F238E27FC236}">
                <a16:creationId xmlns:a16="http://schemas.microsoft.com/office/drawing/2014/main" id="{DED4C994-9F4B-E754-F8A9-3BD45B81F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5900488" y="3079270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au Khỏe Mạnh PNG ...">
            <a:extLst>
              <a:ext uri="{FF2B5EF4-FFF2-40B4-BE49-F238E27FC236}">
                <a16:creationId xmlns:a16="http://schemas.microsoft.com/office/drawing/2014/main" id="{5A4CCA6B-ADBA-0024-948E-673DA202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31943"/>
          <a:stretch/>
        </p:blipFill>
        <p:spPr bwMode="auto">
          <a:xfrm>
            <a:off x="8062268" y="3079270"/>
            <a:ext cx="139557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D6A57D-F77F-9032-1DA0-BC0A54BD0939}"/>
              </a:ext>
            </a:extLst>
          </p:cNvPr>
          <p:cNvSpPr/>
          <p:nvPr/>
        </p:nvSpPr>
        <p:spPr>
          <a:xfrm>
            <a:off x="10459465" y="2438528"/>
            <a:ext cx="1498316" cy="1142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3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9F5B56-F5D5-7B09-10DB-9D50366DA9FF}"/>
              </a:ext>
            </a:extLst>
          </p:cNvPr>
          <p:cNvSpPr/>
          <p:nvPr/>
        </p:nvSpPr>
        <p:spPr>
          <a:xfrm>
            <a:off x="12324339" y="2438528"/>
            <a:ext cx="1498316" cy="1142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3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8981BE-0330-56C6-D426-0B3C164ED849}"/>
              </a:ext>
            </a:extLst>
          </p:cNvPr>
          <p:cNvSpPr/>
          <p:nvPr/>
        </p:nvSpPr>
        <p:spPr>
          <a:xfrm>
            <a:off x="13129649" y="2508102"/>
            <a:ext cx="1498316" cy="1142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3</a:t>
            </a:r>
            <a:endParaRPr 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87F54B-431C-2784-0A9E-1133E71C0961}"/>
              </a:ext>
            </a:extLst>
          </p:cNvPr>
          <p:cNvSpPr/>
          <p:nvPr/>
        </p:nvSpPr>
        <p:spPr>
          <a:xfrm>
            <a:off x="12324339" y="2438528"/>
            <a:ext cx="1498316" cy="1142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2</a:t>
            </a:r>
            <a:endParaRPr lang="en-US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ACE1E-E317-7E2B-92D8-66B6BE94A4A5}"/>
              </a:ext>
            </a:extLst>
          </p:cNvPr>
          <p:cNvSpPr/>
          <p:nvPr/>
        </p:nvSpPr>
        <p:spPr>
          <a:xfrm>
            <a:off x="12959402" y="2590928"/>
            <a:ext cx="1498316" cy="1142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1</a:t>
            </a:r>
            <a:endParaRPr lang="en-US" sz="3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4753CA-4CDD-8D8E-571A-65AD085A5F26}"/>
              </a:ext>
            </a:extLst>
          </p:cNvPr>
          <p:cNvSpPr/>
          <p:nvPr/>
        </p:nvSpPr>
        <p:spPr>
          <a:xfrm>
            <a:off x="12324339" y="2580977"/>
            <a:ext cx="1498316" cy="1142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580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35886 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60325 -0.0108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69818 -0.011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9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90013 -0.0189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1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1.0112 -0.020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60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8705" y="1"/>
            <a:ext cx="12192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3645021"/>
            <a:ext cx="4978400" cy="29651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96" y="3657600"/>
            <a:ext cx="5651603" cy="29908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04800"/>
            <a:ext cx="5483509" cy="29300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10022898" y="541024"/>
            <a:ext cx="1528581" cy="1668776"/>
          </a:xfrm>
          <a:prstGeom prst="rect">
            <a:avLst/>
          </a:prstGeom>
        </p:spPr>
      </p:pic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8503479" y="528484"/>
            <a:ext cx="1320800" cy="1757516"/>
          </a:xfrm>
          <a:prstGeom prst="rect">
            <a:avLst/>
          </a:prstGeom>
        </p:spPr>
      </p:pic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7010401" y="685800"/>
            <a:ext cx="139147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3009 C -0.01649 0.02222 -0.01285 0.01481 -0.00677 0.01018 C -0.00677 0.00972 0.00347 0.0037 0.00347 0.00347 C 0.00868 0.00023 0.01233 -0.00463 0.01233 -0.00973 C 0.01233 -0.02014 -0.00087 -0.02848 -0.01684 -0.02871 C -0.03316 -0.02848 -0.04583 -0.02014 -0.04583 -0.00973 C -0.04583 -0.00463 -0.04271 0.00023 -0.0375 0.0037 C -0.0375 0.00347 -0.02726 0.00972 -0.02726 0.01018 C -0.02101 0.01481 -0.01753 0.02222 -0.01684 0.03009 Z " pathEditMode="relative" rAng="0" ptsTypes="fffffffff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2639 C -0.0085 0.01805 -0.00521 0.01018 0.00035 0.00509 C 0.00035 0.00486 0.00955 -0.00162 0.00955 -0.00208 C 0.01424 -0.00533 0.01754 -0.01065 0.01754 -0.01597 C 0.01754 -0.02708 0.00573 -0.03588 -0.00868 -0.03611 C -0.02343 -0.03588 -0.03489 -0.02708 -0.03489 -0.01597 C -0.03489 -0.01065 -0.03212 -0.00533 -0.02725 -0.00162 C -0.02725 -0.00208 -0.01823 0.00486 -0.01823 0.00509 C -0.01267 0.01018 -0.00937 0.01805 -0.00868 0.02639 Z " pathEditMode="relative" rAng="0" ptsTypes="fffffffff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C -0.00364 0.02014 -0.00972 0.03866 -0.01441 0.0581 C -0.01389 0.07593 -0.01476 0.09398 -0.01285 0.11181 C -0.0125 0.11435 -0.00955 0.11459 -0.00798 0.11621 C 0.00226 0.12755 0.01268 0.12894 0.02587 0.13125 C 0.04323 0.12894 0.06354 0.12801 0.08073 0.1206 C 0.09149 0.0919 0.07448 0.06551 0.06129 0.04514 C 0.0559 0.03704 0.06094 0.03912 0.05174 0.03449 C 0.04375 0.03056 0.02431 0.03033 0.02101 0.0301 C 0.01719 0.02894 0.0125 0.02963 0.00972 0.02593 C 0.00851 0.02431 0.0092 0.0213 0.00816 0.01945 C 0.0033 0.01111 -0.00347 0.01459 -4.72222E-6 7.40741E-7 Z " pathEditMode="relative" ptsTypes="ffffffffffff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80139 -0.0560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-0.00208 0.00139 -0.00555 0.00139 -0.00642 0.0044 C -0.00729 0.00741 -0.00225 0.02732 2.77778E-7 0.03009 C 0.00122 0.03171 0.0033 0.03148 0.00486 0.03218 C 0.01563 0.04236 0.02743 0.04236 0.04028 0.04514 C 0.05243 0.0412 0.05313 0.03056 0.05643 0.01713 C 0.05591 0.01134 0.0566 0.00532 0.05486 1.48148E-6 C 0.05417 -0.00208 0.05174 -0.00208 0.05 -0.00208 C 0.03334 -0.00208 0.01667 -0.00069 2.77778E-7 1.48148E-6 Z " pathEditMode="relative" ptsTypes="fffffffff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8705" y="1"/>
            <a:ext cx="12192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5657573" cy="3654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448"/>
            <a:ext cx="5657573" cy="3654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182666"/>
            <a:ext cx="5657573" cy="3654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10803016" y="1524000"/>
            <a:ext cx="1388984" cy="1516376"/>
          </a:xfrm>
          <a:prstGeom prst="rect">
            <a:avLst/>
          </a:prstGeom>
        </p:spPr>
      </p:pic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8666921" y="1371600"/>
            <a:ext cx="1320800" cy="1757516"/>
          </a:xfrm>
          <a:prstGeom prst="rect">
            <a:avLst/>
          </a:prstGeom>
        </p:spPr>
      </p:pic>
      <p:pic>
        <p:nvPicPr>
          <p:cNvPr id="13" name="Picture 12" descr="Picture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9550401" y="0"/>
            <a:ext cx="139147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3646 3.7037E-6 L 0.05139 0.03356 L 0.01476 0.03356 L -1.11111E-6 3.7037E-6 Z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3646 4.44444E-6 L 0.05139 0.03356 L 0.01475 0.03356 L 2.22222E-6 4.44444E-6 Z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231 C -0.00226 0.00208 0.02569 -0.0007 0.02951 -0.00139 C 0.03351 -0.00209 0.04149 -0.00509 0.04149 -0.00486 C 0.04948 -0.01296 0.05191 -0.02431 0.05712 -0.03588 C 0.05451 -0.07384 0.05173 -0.05926 0.01875 -0.05741 C 0.0151 -0.05556 0.01163 -0.05371 0.00816 -0.05209 C 0.0066 -0.04838 0.00417 -0.04537 0.0033 -0.04097 C 0.00121 -0.02894 -0.00295 -0.01412 -0.0099 -0.00671 C -0.01129 -0.0007 -0.01337 0.00347 -0.01458 0.00949 C -0.00955 0.01458 -0.00816 0.01528 -0.00625 0.00579 C -0.00712 0.00347 -0.00903 0.00116 -0.00868 -0.00139 C -0.00781 -0.00834 0.00087 0.00231 -0.00382 0.00231 Z " pathEditMode="relative" rAng="0" ptsTypes="ffffffffffff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7.40741E-7 C -0.00711 0.01435 -0.01128 0.02755 -0.01458 0.04167 C -0.01423 0.0544 -0.01475 0.06736 -0.01354 0.08009 C -0.01319 0.08194 -0.01111 0.08218 -0.01007 0.08333 C -0.00295 0.09143 0.00452 0.09236 0.01372 0.09421 C 0.02587 0.09236 0.04011 0.09167 0.05226 0.08634 C 0.0599 0.06574 0.04792 0.04699 0.03855 0.03218 C 0.03473 0.02639 0.03837 0.02801 0.03195 0.02454 C 0.02622 0.02176 0.01268 0.02176 0.01025 0.02153 C 0.00764 0.0206 0.00434 0.02106 0.00243 0.01852 C 0.00157 0.01736 0.00191 0.01528 0.00122 0.01389 C -0.00208 0.00787 -0.00694 0.01042 -0.00451 7.40741E-7 Z " pathEditMode="relative" rAng="0" ptsTypes="ffffffffffff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55973 0.467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78</Words>
  <Application>Microsoft Office PowerPoint</Application>
  <PresentationFormat>Widescreen</PresentationFormat>
  <Paragraphs>26</Paragraphs>
  <Slides>10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70</cp:revision>
  <dcterms:created xsi:type="dcterms:W3CDTF">2021-05-07T07:41:42Z</dcterms:created>
  <dcterms:modified xsi:type="dcterms:W3CDTF">2025-04-12T08:21:38Z</dcterms:modified>
</cp:coreProperties>
</file>